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55783-1743-40D8-99F8-E5CBC2DCF0F0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1F3C8DD-850D-438E-8A69-9E90C35AE81C}">
      <dgm:prSet phldrT="[Texto]"/>
      <dgm:spPr/>
      <dgm:t>
        <a:bodyPr/>
        <a:lstStyle/>
        <a:p>
          <a:r>
            <a:rPr lang="pt-BR" dirty="0"/>
            <a:t>1</a:t>
          </a:r>
        </a:p>
      </dgm:t>
    </dgm:pt>
    <dgm:pt modelId="{1BE8C162-03BF-40C5-94B9-710497309B23}" type="parTrans" cxnId="{52494327-BF3A-4518-A9F5-1734B910F945}">
      <dgm:prSet/>
      <dgm:spPr/>
      <dgm:t>
        <a:bodyPr/>
        <a:lstStyle/>
        <a:p>
          <a:endParaRPr lang="pt-BR"/>
        </a:p>
      </dgm:t>
    </dgm:pt>
    <dgm:pt modelId="{70F42729-3493-49CE-BD61-729486C587BF}" type="sibTrans" cxnId="{52494327-BF3A-4518-A9F5-1734B910F945}">
      <dgm:prSet/>
      <dgm:spPr/>
      <dgm:t>
        <a:bodyPr/>
        <a:lstStyle/>
        <a:p>
          <a:endParaRPr lang="pt-BR"/>
        </a:p>
      </dgm:t>
    </dgm:pt>
    <dgm:pt modelId="{C4CCAB40-1918-47C4-8BD5-43CFB5987BAF}">
      <dgm:prSet phldrT="[Texto]"/>
      <dgm:spPr/>
      <dgm:t>
        <a:bodyPr/>
        <a:lstStyle/>
        <a:p>
          <a:r>
            <a:rPr lang="pt-BR" dirty="0"/>
            <a:t>Verificar situação junto ao PPGCM (Créditos e Proficiência)</a:t>
          </a:r>
        </a:p>
      </dgm:t>
    </dgm:pt>
    <dgm:pt modelId="{125FE7DE-A865-4ACB-BBC7-7AAA6E7DC89F}" type="parTrans" cxnId="{57EC7851-1695-47C4-BD7C-089C4802D23C}">
      <dgm:prSet/>
      <dgm:spPr/>
      <dgm:t>
        <a:bodyPr/>
        <a:lstStyle/>
        <a:p>
          <a:endParaRPr lang="pt-BR"/>
        </a:p>
      </dgm:t>
    </dgm:pt>
    <dgm:pt modelId="{981C3841-6A4F-4BF1-B28A-4C403D32213F}" type="sibTrans" cxnId="{57EC7851-1695-47C4-BD7C-089C4802D23C}">
      <dgm:prSet/>
      <dgm:spPr/>
      <dgm:t>
        <a:bodyPr/>
        <a:lstStyle/>
        <a:p>
          <a:endParaRPr lang="pt-BR"/>
        </a:p>
      </dgm:t>
    </dgm:pt>
    <dgm:pt modelId="{FBF5A020-05F5-4332-B234-79396026DADD}">
      <dgm:prSet phldrT="[Texto]"/>
      <dgm:spPr/>
      <dgm:t>
        <a:bodyPr/>
        <a:lstStyle/>
        <a:p>
          <a:r>
            <a:rPr lang="pt-BR" dirty="0"/>
            <a:t>Marcar data com o Orientador</a:t>
          </a:r>
        </a:p>
      </dgm:t>
    </dgm:pt>
    <dgm:pt modelId="{23BFD313-179E-49F5-A373-6488CFC678D5}" type="parTrans" cxnId="{5137329C-0D0B-4F6E-A838-C93A7C1CBD86}">
      <dgm:prSet/>
      <dgm:spPr/>
      <dgm:t>
        <a:bodyPr/>
        <a:lstStyle/>
        <a:p>
          <a:endParaRPr lang="pt-BR"/>
        </a:p>
      </dgm:t>
    </dgm:pt>
    <dgm:pt modelId="{C264DDB8-007B-4860-92A5-2452FA713976}" type="sibTrans" cxnId="{5137329C-0D0B-4F6E-A838-C93A7C1CBD86}">
      <dgm:prSet/>
      <dgm:spPr/>
      <dgm:t>
        <a:bodyPr/>
        <a:lstStyle/>
        <a:p>
          <a:endParaRPr lang="pt-BR"/>
        </a:p>
      </dgm:t>
    </dgm:pt>
    <dgm:pt modelId="{5406F858-64A7-4721-878C-E1D5D77C7027}">
      <dgm:prSet phldrT="[Texto]"/>
      <dgm:spPr/>
      <dgm:t>
        <a:bodyPr/>
        <a:lstStyle/>
        <a:p>
          <a:r>
            <a:rPr lang="pt-BR" dirty="0"/>
            <a:t>2</a:t>
          </a:r>
        </a:p>
      </dgm:t>
    </dgm:pt>
    <dgm:pt modelId="{879AFE9F-4199-4668-B5BC-3FFAC3BA1BFA}" type="parTrans" cxnId="{A6D4D67A-19EA-4E7B-89E1-EC3034A38BC3}">
      <dgm:prSet/>
      <dgm:spPr/>
      <dgm:t>
        <a:bodyPr/>
        <a:lstStyle/>
        <a:p>
          <a:endParaRPr lang="pt-BR"/>
        </a:p>
      </dgm:t>
    </dgm:pt>
    <dgm:pt modelId="{30DF9660-09F5-4101-A5AD-D1894698BE7B}" type="sibTrans" cxnId="{A6D4D67A-19EA-4E7B-89E1-EC3034A38BC3}">
      <dgm:prSet/>
      <dgm:spPr/>
      <dgm:t>
        <a:bodyPr/>
        <a:lstStyle/>
        <a:p>
          <a:endParaRPr lang="pt-BR"/>
        </a:p>
      </dgm:t>
    </dgm:pt>
    <dgm:pt modelId="{8F407BF3-9668-4337-96EB-2356E4B4AA3C}">
      <dgm:prSet phldrT="[Texto]"/>
      <dgm:spPr/>
      <dgm:t>
        <a:bodyPr/>
        <a:lstStyle/>
        <a:p>
          <a:r>
            <a:rPr lang="pt-BR" dirty="0"/>
            <a:t>Compor a Banca junto com o Orientador</a:t>
          </a:r>
        </a:p>
      </dgm:t>
    </dgm:pt>
    <dgm:pt modelId="{E2810BC8-E5E6-46B6-8CC7-E1D848408D56}" type="parTrans" cxnId="{BAD41FE9-A83F-4471-9EBC-D8A916CD1FDA}">
      <dgm:prSet/>
      <dgm:spPr/>
      <dgm:t>
        <a:bodyPr/>
        <a:lstStyle/>
        <a:p>
          <a:endParaRPr lang="pt-BR"/>
        </a:p>
      </dgm:t>
    </dgm:pt>
    <dgm:pt modelId="{F6CE7693-F498-4615-90F8-CA3AE011A024}" type="sibTrans" cxnId="{BAD41FE9-A83F-4471-9EBC-D8A916CD1FDA}">
      <dgm:prSet/>
      <dgm:spPr/>
      <dgm:t>
        <a:bodyPr/>
        <a:lstStyle/>
        <a:p>
          <a:endParaRPr lang="pt-BR"/>
        </a:p>
      </dgm:t>
    </dgm:pt>
    <dgm:pt modelId="{B2A81EA9-EAB6-4FAF-891E-5BB1BD5E6E5D}">
      <dgm:prSet phldrT="[Texto]"/>
      <dgm:spPr/>
      <dgm:t>
        <a:bodyPr/>
        <a:lstStyle/>
        <a:p>
          <a:r>
            <a:rPr lang="pt-BR" dirty="0"/>
            <a:t>Entrar em contato com os membros da Banca</a:t>
          </a:r>
        </a:p>
      </dgm:t>
    </dgm:pt>
    <dgm:pt modelId="{7F29EE4B-A8F8-479C-A8C7-AC2A96EF2426}" type="parTrans" cxnId="{A009073E-0F55-4493-AC1E-0EE3C22DE4C8}">
      <dgm:prSet/>
      <dgm:spPr/>
      <dgm:t>
        <a:bodyPr/>
        <a:lstStyle/>
        <a:p>
          <a:endParaRPr lang="pt-BR"/>
        </a:p>
      </dgm:t>
    </dgm:pt>
    <dgm:pt modelId="{73FAB0B0-390A-4693-B515-BBE712FD439C}" type="sibTrans" cxnId="{A009073E-0F55-4493-AC1E-0EE3C22DE4C8}">
      <dgm:prSet/>
      <dgm:spPr/>
      <dgm:t>
        <a:bodyPr/>
        <a:lstStyle/>
        <a:p>
          <a:endParaRPr lang="pt-BR"/>
        </a:p>
      </dgm:t>
    </dgm:pt>
    <dgm:pt modelId="{263C42B1-B0B9-46F5-A0C6-158B40DC067B}">
      <dgm:prSet phldrT="[Texto]"/>
      <dgm:spPr/>
      <dgm:t>
        <a:bodyPr/>
        <a:lstStyle/>
        <a:p>
          <a:r>
            <a:rPr lang="pt-BR" dirty="0"/>
            <a:t>3</a:t>
          </a:r>
        </a:p>
      </dgm:t>
    </dgm:pt>
    <dgm:pt modelId="{E14716A3-D6A6-413A-BB7B-D4717DC2283F}" type="parTrans" cxnId="{AD7B9E7E-50B2-4376-AC1D-12F048345585}">
      <dgm:prSet/>
      <dgm:spPr/>
      <dgm:t>
        <a:bodyPr/>
        <a:lstStyle/>
        <a:p>
          <a:endParaRPr lang="pt-BR"/>
        </a:p>
      </dgm:t>
    </dgm:pt>
    <dgm:pt modelId="{D499AD88-7E96-4DE5-83E1-0DE4CAF97DFA}" type="sibTrans" cxnId="{AD7B9E7E-50B2-4376-AC1D-12F048345585}">
      <dgm:prSet/>
      <dgm:spPr/>
      <dgm:t>
        <a:bodyPr/>
        <a:lstStyle/>
        <a:p>
          <a:endParaRPr lang="pt-BR"/>
        </a:p>
      </dgm:t>
    </dgm:pt>
    <dgm:pt modelId="{42CB225B-DE2E-4C44-B3B3-A779DD92CD37}">
      <dgm:prSet phldrT="[Texto]"/>
      <dgm:spPr/>
      <dgm:t>
        <a:bodyPr/>
        <a:lstStyle/>
        <a:p>
          <a:r>
            <a:rPr lang="pt-BR" dirty="0"/>
            <a:t>Enviar o trabalho para os membros da Banca com 15 dias de antecedência</a:t>
          </a:r>
        </a:p>
      </dgm:t>
    </dgm:pt>
    <dgm:pt modelId="{DC0574D9-BE86-4D01-9D56-1032FDB3CF82}" type="parTrans" cxnId="{3FFDE89F-90FD-49D2-9B8B-98ACD8389D95}">
      <dgm:prSet/>
      <dgm:spPr/>
      <dgm:t>
        <a:bodyPr/>
        <a:lstStyle/>
        <a:p>
          <a:endParaRPr lang="pt-BR"/>
        </a:p>
      </dgm:t>
    </dgm:pt>
    <dgm:pt modelId="{CFEB4A98-C602-4CB1-A2AE-53C9FAD8B1A8}" type="sibTrans" cxnId="{3FFDE89F-90FD-49D2-9B8B-98ACD8389D95}">
      <dgm:prSet/>
      <dgm:spPr/>
      <dgm:t>
        <a:bodyPr/>
        <a:lstStyle/>
        <a:p>
          <a:endParaRPr lang="pt-BR"/>
        </a:p>
      </dgm:t>
    </dgm:pt>
    <dgm:pt modelId="{FC2119D6-C5A6-4E58-BC75-1A36E9048215}">
      <dgm:prSet phldrT="[Texto]"/>
      <dgm:spPr/>
      <dgm:t>
        <a:bodyPr/>
        <a:lstStyle/>
        <a:p>
          <a:r>
            <a:rPr lang="pt-BR" dirty="0"/>
            <a:t>Preencher o formulário eletrônico de agendamento disponível na página do PPGCM </a:t>
          </a:r>
        </a:p>
      </dgm:t>
    </dgm:pt>
    <dgm:pt modelId="{10D32476-C476-4CE6-8E7B-8022F28B2A4C}" type="parTrans" cxnId="{C4CFE778-B147-4F86-A1A7-4780F5BD7767}">
      <dgm:prSet/>
      <dgm:spPr/>
      <dgm:t>
        <a:bodyPr/>
        <a:lstStyle/>
        <a:p>
          <a:endParaRPr lang="pt-BR"/>
        </a:p>
      </dgm:t>
    </dgm:pt>
    <dgm:pt modelId="{A8D566E7-0C68-403B-8A20-66C2A1736D6D}" type="sibTrans" cxnId="{C4CFE778-B147-4F86-A1A7-4780F5BD7767}">
      <dgm:prSet/>
      <dgm:spPr/>
      <dgm:t>
        <a:bodyPr/>
        <a:lstStyle/>
        <a:p>
          <a:endParaRPr lang="pt-BR"/>
        </a:p>
      </dgm:t>
    </dgm:pt>
    <dgm:pt modelId="{9FD18117-40DF-496A-8F7B-2A1749244993}" type="pres">
      <dgm:prSet presAssocID="{71C55783-1743-40D8-99F8-E5CBC2DCF0F0}" presName="linearFlow" presStyleCnt="0">
        <dgm:presLayoutVars>
          <dgm:dir/>
          <dgm:animLvl val="lvl"/>
          <dgm:resizeHandles val="exact"/>
        </dgm:presLayoutVars>
      </dgm:prSet>
      <dgm:spPr/>
    </dgm:pt>
    <dgm:pt modelId="{5495832A-EABD-49D7-9DB7-A12BC404785C}" type="pres">
      <dgm:prSet presAssocID="{61F3C8DD-850D-438E-8A69-9E90C35AE81C}" presName="composite" presStyleCnt="0"/>
      <dgm:spPr/>
    </dgm:pt>
    <dgm:pt modelId="{6984482B-CE7F-43EB-81A7-52048B9D9605}" type="pres">
      <dgm:prSet presAssocID="{61F3C8DD-850D-438E-8A69-9E90C35AE81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E6D5E6B-BC88-4EFE-8254-8D05E444AEB6}" type="pres">
      <dgm:prSet presAssocID="{61F3C8DD-850D-438E-8A69-9E90C35AE81C}" presName="descendantText" presStyleLbl="alignAcc1" presStyleIdx="0" presStyleCnt="3">
        <dgm:presLayoutVars>
          <dgm:bulletEnabled val="1"/>
        </dgm:presLayoutVars>
      </dgm:prSet>
      <dgm:spPr/>
    </dgm:pt>
    <dgm:pt modelId="{3903E49C-F8A7-479F-BAF1-360DFB0BAAC7}" type="pres">
      <dgm:prSet presAssocID="{70F42729-3493-49CE-BD61-729486C587BF}" presName="sp" presStyleCnt="0"/>
      <dgm:spPr/>
    </dgm:pt>
    <dgm:pt modelId="{561E2AC7-2DCF-46FE-A51B-CE1C2E8702FC}" type="pres">
      <dgm:prSet presAssocID="{5406F858-64A7-4721-878C-E1D5D77C7027}" presName="composite" presStyleCnt="0"/>
      <dgm:spPr/>
    </dgm:pt>
    <dgm:pt modelId="{D581CF3B-BF29-4B16-97A7-A7201A952757}" type="pres">
      <dgm:prSet presAssocID="{5406F858-64A7-4721-878C-E1D5D77C702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B6FE9AD2-3691-424E-9C22-EE2C80CB9999}" type="pres">
      <dgm:prSet presAssocID="{5406F858-64A7-4721-878C-E1D5D77C7027}" presName="descendantText" presStyleLbl="alignAcc1" presStyleIdx="1" presStyleCnt="3">
        <dgm:presLayoutVars>
          <dgm:bulletEnabled val="1"/>
        </dgm:presLayoutVars>
      </dgm:prSet>
      <dgm:spPr/>
    </dgm:pt>
    <dgm:pt modelId="{D8357A79-C55A-483F-B325-40851B774769}" type="pres">
      <dgm:prSet presAssocID="{30DF9660-09F5-4101-A5AD-D1894698BE7B}" presName="sp" presStyleCnt="0"/>
      <dgm:spPr/>
    </dgm:pt>
    <dgm:pt modelId="{540BD236-8531-4871-BC2A-A2C3AD0CADD8}" type="pres">
      <dgm:prSet presAssocID="{263C42B1-B0B9-46F5-A0C6-158B40DC067B}" presName="composite" presStyleCnt="0"/>
      <dgm:spPr/>
    </dgm:pt>
    <dgm:pt modelId="{8D572A79-BE32-4670-BB59-321228CB173D}" type="pres">
      <dgm:prSet presAssocID="{263C42B1-B0B9-46F5-A0C6-158B40DC067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5A83367-A778-42E0-9D5A-9BC9A06FD998}" type="pres">
      <dgm:prSet presAssocID="{263C42B1-B0B9-46F5-A0C6-158B40DC067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B5ACA12-37CE-44B5-87E5-78B973BCF134}" type="presOf" srcId="{263C42B1-B0B9-46F5-A0C6-158B40DC067B}" destId="{8D572A79-BE32-4670-BB59-321228CB173D}" srcOrd="0" destOrd="0" presId="urn:microsoft.com/office/officeart/2005/8/layout/chevron2"/>
    <dgm:cxn modelId="{DF955516-95B3-443F-9300-FDAD309972F1}" type="presOf" srcId="{C4CCAB40-1918-47C4-8BD5-43CFB5987BAF}" destId="{0E6D5E6B-BC88-4EFE-8254-8D05E444AEB6}" srcOrd="0" destOrd="0" presId="urn:microsoft.com/office/officeart/2005/8/layout/chevron2"/>
    <dgm:cxn modelId="{CDE3511A-45AB-4BB0-AB83-EEB76D2F8044}" type="presOf" srcId="{8F407BF3-9668-4337-96EB-2356E4B4AA3C}" destId="{B6FE9AD2-3691-424E-9C22-EE2C80CB9999}" srcOrd="0" destOrd="0" presId="urn:microsoft.com/office/officeart/2005/8/layout/chevron2"/>
    <dgm:cxn modelId="{52494327-BF3A-4518-A9F5-1734B910F945}" srcId="{71C55783-1743-40D8-99F8-E5CBC2DCF0F0}" destId="{61F3C8DD-850D-438E-8A69-9E90C35AE81C}" srcOrd="0" destOrd="0" parTransId="{1BE8C162-03BF-40C5-94B9-710497309B23}" sibTransId="{70F42729-3493-49CE-BD61-729486C587BF}"/>
    <dgm:cxn modelId="{A009073E-0F55-4493-AC1E-0EE3C22DE4C8}" srcId="{5406F858-64A7-4721-878C-E1D5D77C7027}" destId="{B2A81EA9-EAB6-4FAF-891E-5BB1BD5E6E5D}" srcOrd="1" destOrd="0" parTransId="{7F29EE4B-A8F8-479C-A8C7-AC2A96EF2426}" sibTransId="{73FAB0B0-390A-4693-B515-BBE712FD439C}"/>
    <dgm:cxn modelId="{CD2AB561-6B9E-4605-AC05-A0C860EB0492}" type="presOf" srcId="{FC2119D6-C5A6-4E58-BC75-1A36E9048215}" destId="{65A83367-A778-42E0-9D5A-9BC9A06FD998}" srcOrd="0" destOrd="1" presId="urn:microsoft.com/office/officeart/2005/8/layout/chevron2"/>
    <dgm:cxn modelId="{57EC7851-1695-47C4-BD7C-089C4802D23C}" srcId="{61F3C8DD-850D-438E-8A69-9E90C35AE81C}" destId="{C4CCAB40-1918-47C4-8BD5-43CFB5987BAF}" srcOrd="0" destOrd="0" parTransId="{125FE7DE-A865-4ACB-BBC7-7AAA6E7DC89F}" sibTransId="{981C3841-6A4F-4BF1-B28A-4C403D32213F}"/>
    <dgm:cxn modelId="{C4CFE778-B147-4F86-A1A7-4780F5BD7767}" srcId="{263C42B1-B0B9-46F5-A0C6-158B40DC067B}" destId="{FC2119D6-C5A6-4E58-BC75-1A36E9048215}" srcOrd="1" destOrd="0" parTransId="{10D32476-C476-4CE6-8E7B-8022F28B2A4C}" sibTransId="{A8D566E7-0C68-403B-8A20-66C2A1736D6D}"/>
    <dgm:cxn modelId="{A6D4D67A-19EA-4E7B-89E1-EC3034A38BC3}" srcId="{71C55783-1743-40D8-99F8-E5CBC2DCF0F0}" destId="{5406F858-64A7-4721-878C-E1D5D77C7027}" srcOrd="1" destOrd="0" parTransId="{879AFE9F-4199-4668-B5BC-3FFAC3BA1BFA}" sibTransId="{30DF9660-09F5-4101-A5AD-D1894698BE7B}"/>
    <dgm:cxn modelId="{AD7B9E7E-50B2-4376-AC1D-12F048345585}" srcId="{71C55783-1743-40D8-99F8-E5CBC2DCF0F0}" destId="{263C42B1-B0B9-46F5-A0C6-158B40DC067B}" srcOrd="2" destOrd="0" parTransId="{E14716A3-D6A6-413A-BB7B-D4717DC2283F}" sibTransId="{D499AD88-7E96-4DE5-83E1-0DE4CAF97DFA}"/>
    <dgm:cxn modelId="{EEDCD692-20F4-46FD-BF69-A294092A1FA9}" type="presOf" srcId="{5406F858-64A7-4721-878C-E1D5D77C7027}" destId="{D581CF3B-BF29-4B16-97A7-A7201A952757}" srcOrd="0" destOrd="0" presId="urn:microsoft.com/office/officeart/2005/8/layout/chevron2"/>
    <dgm:cxn modelId="{5137329C-0D0B-4F6E-A838-C93A7C1CBD86}" srcId="{61F3C8DD-850D-438E-8A69-9E90C35AE81C}" destId="{FBF5A020-05F5-4332-B234-79396026DADD}" srcOrd="1" destOrd="0" parTransId="{23BFD313-179E-49F5-A373-6488CFC678D5}" sibTransId="{C264DDB8-007B-4860-92A5-2452FA713976}"/>
    <dgm:cxn modelId="{3FFDE89F-90FD-49D2-9B8B-98ACD8389D95}" srcId="{263C42B1-B0B9-46F5-A0C6-158B40DC067B}" destId="{42CB225B-DE2E-4C44-B3B3-A779DD92CD37}" srcOrd="0" destOrd="0" parTransId="{DC0574D9-BE86-4D01-9D56-1032FDB3CF82}" sibTransId="{CFEB4A98-C602-4CB1-A2AE-53C9FAD8B1A8}"/>
    <dgm:cxn modelId="{904EC0BE-5738-4970-8B06-D82083984CA9}" type="presOf" srcId="{71C55783-1743-40D8-99F8-E5CBC2DCF0F0}" destId="{9FD18117-40DF-496A-8F7B-2A1749244993}" srcOrd="0" destOrd="0" presId="urn:microsoft.com/office/officeart/2005/8/layout/chevron2"/>
    <dgm:cxn modelId="{25E4DFCB-5620-4965-83B3-B4BA5FFBB792}" type="presOf" srcId="{B2A81EA9-EAB6-4FAF-891E-5BB1BD5E6E5D}" destId="{B6FE9AD2-3691-424E-9C22-EE2C80CB9999}" srcOrd="0" destOrd="1" presId="urn:microsoft.com/office/officeart/2005/8/layout/chevron2"/>
    <dgm:cxn modelId="{26E9F6D6-1544-478C-9B62-538E1044E94D}" type="presOf" srcId="{42CB225B-DE2E-4C44-B3B3-A779DD92CD37}" destId="{65A83367-A778-42E0-9D5A-9BC9A06FD998}" srcOrd="0" destOrd="0" presId="urn:microsoft.com/office/officeart/2005/8/layout/chevron2"/>
    <dgm:cxn modelId="{89470BDD-DDB7-40AE-8D92-A247A8851C58}" type="presOf" srcId="{61F3C8DD-850D-438E-8A69-9E90C35AE81C}" destId="{6984482B-CE7F-43EB-81A7-52048B9D9605}" srcOrd="0" destOrd="0" presId="urn:microsoft.com/office/officeart/2005/8/layout/chevron2"/>
    <dgm:cxn modelId="{BAD41FE9-A83F-4471-9EBC-D8A916CD1FDA}" srcId="{5406F858-64A7-4721-878C-E1D5D77C7027}" destId="{8F407BF3-9668-4337-96EB-2356E4B4AA3C}" srcOrd="0" destOrd="0" parTransId="{E2810BC8-E5E6-46B6-8CC7-E1D848408D56}" sibTransId="{F6CE7693-F498-4615-90F8-CA3AE011A024}"/>
    <dgm:cxn modelId="{B9F9EBE9-8C1B-434D-99D1-D240722F404D}" type="presOf" srcId="{FBF5A020-05F5-4332-B234-79396026DADD}" destId="{0E6D5E6B-BC88-4EFE-8254-8D05E444AEB6}" srcOrd="0" destOrd="1" presId="urn:microsoft.com/office/officeart/2005/8/layout/chevron2"/>
    <dgm:cxn modelId="{20D2BB93-D10C-4CDC-BC51-E5176D916D94}" type="presParOf" srcId="{9FD18117-40DF-496A-8F7B-2A1749244993}" destId="{5495832A-EABD-49D7-9DB7-A12BC404785C}" srcOrd="0" destOrd="0" presId="urn:microsoft.com/office/officeart/2005/8/layout/chevron2"/>
    <dgm:cxn modelId="{B3459C3B-A7C9-4CB8-AB55-101FFC00A32E}" type="presParOf" srcId="{5495832A-EABD-49D7-9DB7-A12BC404785C}" destId="{6984482B-CE7F-43EB-81A7-52048B9D9605}" srcOrd="0" destOrd="0" presId="urn:microsoft.com/office/officeart/2005/8/layout/chevron2"/>
    <dgm:cxn modelId="{72122484-0A54-4CA0-8DD5-AF71E8CD90D2}" type="presParOf" srcId="{5495832A-EABD-49D7-9DB7-A12BC404785C}" destId="{0E6D5E6B-BC88-4EFE-8254-8D05E444AEB6}" srcOrd="1" destOrd="0" presId="urn:microsoft.com/office/officeart/2005/8/layout/chevron2"/>
    <dgm:cxn modelId="{FD0E4EDB-EEE6-447F-A66D-0D2CFB061984}" type="presParOf" srcId="{9FD18117-40DF-496A-8F7B-2A1749244993}" destId="{3903E49C-F8A7-479F-BAF1-360DFB0BAAC7}" srcOrd="1" destOrd="0" presId="urn:microsoft.com/office/officeart/2005/8/layout/chevron2"/>
    <dgm:cxn modelId="{C61F9F63-EA10-401C-95FA-359F3F111220}" type="presParOf" srcId="{9FD18117-40DF-496A-8F7B-2A1749244993}" destId="{561E2AC7-2DCF-46FE-A51B-CE1C2E8702FC}" srcOrd="2" destOrd="0" presId="urn:microsoft.com/office/officeart/2005/8/layout/chevron2"/>
    <dgm:cxn modelId="{E0BAA059-A002-42E0-A3C7-647D0373A720}" type="presParOf" srcId="{561E2AC7-2DCF-46FE-A51B-CE1C2E8702FC}" destId="{D581CF3B-BF29-4B16-97A7-A7201A952757}" srcOrd="0" destOrd="0" presId="urn:microsoft.com/office/officeart/2005/8/layout/chevron2"/>
    <dgm:cxn modelId="{B852BA1A-63E7-470E-93DB-5E111B66FB97}" type="presParOf" srcId="{561E2AC7-2DCF-46FE-A51B-CE1C2E8702FC}" destId="{B6FE9AD2-3691-424E-9C22-EE2C80CB9999}" srcOrd="1" destOrd="0" presId="urn:microsoft.com/office/officeart/2005/8/layout/chevron2"/>
    <dgm:cxn modelId="{CD649D63-7E5F-4FB7-8EA1-64016EC47D02}" type="presParOf" srcId="{9FD18117-40DF-496A-8F7B-2A1749244993}" destId="{D8357A79-C55A-483F-B325-40851B774769}" srcOrd="3" destOrd="0" presId="urn:microsoft.com/office/officeart/2005/8/layout/chevron2"/>
    <dgm:cxn modelId="{EE1A8D03-0AF7-40E4-BC6B-B51278B025D4}" type="presParOf" srcId="{9FD18117-40DF-496A-8F7B-2A1749244993}" destId="{540BD236-8531-4871-BC2A-A2C3AD0CADD8}" srcOrd="4" destOrd="0" presId="urn:microsoft.com/office/officeart/2005/8/layout/chevron2"/>
    <dgm:cxn modelId="{DA67D83C-D6A9-4B1D-B9BB-12F39D9B2C12}" type="presParOf" srcId="{540BD236-8531-4871-BC2A-A2C3AD0CADD8}" destId="{8D572A79-BE32-4670-BB59-321228CB173D}" srcOrd="0" destOrd="0" presId="urn:microsoft.com/office/officeart/2005/8/layout/chevron2"/>
    <dgm:cxn modelId="{C15CD3E6-0EC1-4333-B092-B1E0D9E63E19}" type="presParOf" srcId="{540BD236-8531-4871-BC2A-A2C3AD0CADD8}" destId="{65A83367-A778-42E0-9D5A-9BC9A06FD99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C55783-1743-40D8-99F8-E5CBC2DCF0F0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1F3C8DD-850D-438E-8A69-9E90C35AE81C}">
      <dgm:prSet phldrT="[Texto]"/>
      <dgm:spPr/>
      <dgm:t>
        <a:bodyPr/>
        <a:lstStyle/>
        <a:p>
          <a:r>
            <a:rPr lang="pt-BR" dirty="0"/>
            <a:t>1</a:t>
          </a:r>
        </a:p>
      </dgm:t>
    </dgm:pt>
    <dgm:pt modelId="{1BE8C162-03BF-40C5-94B9-710497309B23}" type="parTrans" cxnId="{52494327-BF3A-4518-A9F5-1734B910F945}">
      <dgm:prSet/>
      <dgm:spPr/>
      <dgm:t>
        <a:bodyPr/>
        <a:lstStyle/>
        <a:p>
          <a:endParaRPr lang="pt-BR"/>
        </a:p>
      </dgm:t>
    </dgm:pt>
    <dgm:pt modelId="{70F42729-3493-49CE-BD61-729486C587BF}" type="sibTrans" cxnId="{52494327-BF3A-4518-A9F5-1734B910F945}">
      <dgm:prSet/>
      <dgm:spPr/>
      <dgm:t>
        <a:bodyPr/>
        <a:lstStyle/>
        <a:p>
          <a:endParaRPr lang="pt-BR"/>
        </a:p>
      </dgm:t>
    </dgm:pt>
    <dgm:pt modelId="{C4CCAB40-1918-47C4-8BD5-43CFB5987BAF}">
      <dgm:prSet phldrT="[Texto]" custT="1"/>
      <dgm:spPr/>
      <dgm:t>
        <a:bodyPr/>
        <a:lstStyle/>
        <a:p>
          <a:r>
            <a:rPr lang="pt-BR" sz="2000" dirty="0"/>
            <a:t>Verificar a situação do aluno ( Crédito, Notas e Proficiência).</a:t>
          </a:r>
        </a:p>
      </dgm:t>
    </dgm:pt>
    <dgm:pt modelId="{125FE7DE-A865-4ACB-BBC7-7AAA6E7DC89F}" type="parTrans" cxnId="{57EC7851-1695-47C4-BD7C-089C4802D23C}">
      <dgm:prSet/>
      <dgm:spPr/>
      <dgm:t>
        <a:bodyPr/>
        <a:lstStyle/>
        <a:p>
          <a:endParaRPr lang="pt-BR"/>
        </a:p>
      </dgm:t>
    </dgm:pt>
    <dgm:pt modelId="{981C3841-6A4F-4BF1-B28A-4C403D32213F}" type="sibTrans" cxnId="{57EC7851-1695-47C4-BD7C-089C4802D23C}">
      <dgm:prSet/>
      <dgm:spPr/>
      <dgm:t>
        <a:bodyPr/>
        <a:lstStyle/>
        <a:p>
          <a:endParaRPr lang="pt-BR"/>
        </a:p>
      </dgm:t>
    </dgm:pt>
    <dgm:pt modelId="{5406F858-64A7-4721-878C-E1D5D77C7027}">
      <dgm:prSet phldrT="[Texto]"/>
      <dgm:spPr/>
      <dgm:t>
        <a:bodyPr/>
        <a:lstStyle/>
        <a:p>
          <a:r>
            <a:rPr lang="pt-BR" dirty="0"/>
            <a:t>2</a:t>
          </a:r>
        </a:p>
      </dgm:t>
    </dgm:pt>
    <dgm:pt modelId="{879AFE9F-4199-4668-B5BC-3FFAC3BA1BFA}" type="parTrans" cxnId="{A6D4D67A-19EA-4E7B-89E1-EC3034A38BC3}">
      <dgm:prSet/>
      <dgm:spPr/>
      <dgm:t>
        <a:bodyPr/>
        <a:lstStyle/>
        <a:p>
          <a:endParaRPr lang="pt-BR"/>
        </a:p>
      </dgm:t>
    </dgm:pt>
    <dgm:pt modelId="{30DF9660-09F5-4101-A5AD-D1894698BE7B}" type="sibTrans" cxnId="{A6D4D67A-19EA-4E7B-89E1-EC3034A38BC3}">
      <dgm:prSet/>
      <dgm:spPr/>
      <dgm:t>
        <a:bodyPr/>
        <a:lstStyle/>
        <a:p>
          <a:endParaRPr lang="pt-BR"/>
        </a:p>
      </dgm:t>
    </dgm:pt>
    <dgm:pt modelId="{8F407BF3-9668-4337-96EB-2356E4B4AA3C}">
      <dgm:prSet phldrT="[Texto]" custT="1"/>
      <dgm:spPr/>
      <dgm:t>
        <a:bodyPr/>
        <a:lstStyle/>
        <a:p>
          <a:r>
            <a:rPr lang="pt-BR" sz="2000" dirty="0"/>
            <a:t>Verificar a possibilidade de agendamento para o dia e horário escolhidos pelo aluno.</a:t>
          </a:r>
        </a:p>
      </dgm:t>
    </dgm:pt>
    <dgm:pt modelId="{E2810BC8-E5E6-46B6-8CC7-E1D848408D56}" type="parTrans" cxnId="{BAD41FE9-A83F-4471-9EBC-D8A916CD1FDA}">
      <dgm:prSet/>
      <dgm:spPr/>
      <dgm:t>
        <a:bodyPr/>
        <a:lstStyle/>
        <a:p>
          <a:endParaRPr lang="pt-BR"/>
        </a:p>
      </dgm:t>
    </dgm:pt>
    <dgm:pt modelId="{F6CE7693-F498-4615-90F8-CA3AE011A024}" type="sibTrans" cxnId="{BAD41FE9-A83F-4471-9EBC-D8A916CD1FDA}">
      <dgm:prSet/>
      <dgm:spPr/>
      <dgm:t>
        <a:bodyPr/>
        <a:lstStyle/>
        <a:p>
          <a:endParaRPr lang="pt-BR"/>
        </a:p>
      </dgm:t>
    </dgm:pt>
    <dgm:pt modelId="{263C42B1-B0B9-46F5-A0C6-158B40DC067B}">
      <dgm:prSet phldrT="[Texto]"/>
      <dgm:spPr/>
      <dgm:t>
        <a:bodyPr/>
        <a:lstStyle/>
        <a:p>
          <a:r>
            <a:rPr lang="pt-BR" dirty="0"/>
            <a:t>3</a:t>
          </a:r>
        </a:p>
      </dgm:t>
    </dgm:pt>
    <dgm:pt modelId="{E14716A3-D6A6-413A-BB7B-D4717DC2283F}" type="parTrans" cxnId="{AD7B9E7E-50B2-4376-AC1D-12F048345585}">
      <dgm:prSet/>
      <dgm:spPr/>
      <dgm:t>
        <a:bodyPr/>
        <a:lstStyle/>
        <a:p>
          <a:endParaRPr lang="pt-BR"/>
        </a:p>
      </dgm:t>
    </dgm:pt>
    <dgm:pt modelId="{D499AD88-7E96-4DE5-83E1-0DE4CAF97DFA}" type="sibTrans" cxnId="{AD7B9E7E-50B2-4376-AC1D-12F048345585}">
      <dgm:prSet/>
      <dgm:spPr/>
      <dgm:t>
        <a:bodyPr/>
        <a:lstStyle/>
        <a:p>
          <a:endParaRPr lang="pt-BR"/>
        </a:p>
      </dgm:t>
    </dgm:pt>
    <dgm:pt modelId="{42CB225B-DE2E-4C44-B3B3-A779DD92CD37}">
      <dgm:prSet phldrT="[Texto]" custT="1"/>
      <dgm:spPr/>
      <dgm:t>
        <a:bodyPr/>
        <a:lstStyle/>
        <a:p>
          <a:r>
            <a:rPr lang="pt-BR" sz="2000" dirty="0"/>
            <a:t>Providenciar documentação para a qualificação e fazer a divulgação (Página e </a:t>
          </a:r>
          <a:r>
            <a:rPr lang="pt-BR" sz="2000" dirty="0" err="1"/>
            <a:t>Email</a:t>
          </a:r>
          <a:r>
            <a:rPr lang="pt-BR" sz="2000" dirty="0"/>
            <a:t>)</a:t>
          </a:r>
        </a:p>
      </dgm:t>
    </dgm:pt>
    <dgm:pt modelId="{DC0574D9-BE86-4D01-9D56-1032FDB3CF82}" type="parTrans" cxnId="{3FFDE89F-90FD-49D2-9B8B-98ACD8389D95}">
      <dgm:prSet/>
      <dgm:spPr/>
      <dgm:t>
        <a:bodyPr/>
        <a:lstStyle/>
        <a:p>
          <a:endParaRPr lang="pt-BR"/>
        </a:p>
      </dgm:t>
    </dgm:pt>
    <dgm:pt modelId="{CFEB4A98-C602-4CB1-A2AE-53C9FAD8B1A8}" type="sibTrans" cxnId="{3FFDE89F-90FD-49D2-9B8B-98ACD8389D95}">
      <dgm:prSet/>
      <dgm:spPr/>
      <dgm:t>
        <a:bodyPr/>
        <a:lstStyle/>
        <a:p>
          <a:endParaRPr lang="pt-BR"/>
        </a:p>
      </dgm:t>
    </dgm:pt>
    <dgm:pt modelId="{9FD18117-40DF-496A-8F7B-2A1749244993}" type="pres">
      <dgm:prSet presAssocID="{71C55783-1743-40D8-99F8-E5CBC2DCF0F0}" presName="linearFlow" presStyleCnt="0">
        <dgm:presLayoutVars>
          <dgm:dir/>
          <dgm:animLvl val="lvl"/>
          <dgm:resizeHandles val="exact"/>
        </dgm:presLayoutVars>
      </dgm:prSet>
      <dgm:spPr/>
    </dgm:pt>
    <dgm:pt modelId="{5495832A-EABD-49D7-9DB7-A12BC404785C}" type="pres">
      <dgm:prSet presAssocID="{61F3C8DD-850D-438E-8A69-9E90C35AE81C}" presName="composite" presStyleCnt="0"/>
      <dgm:spPr/>
    </dgm:pt>
    <dgm:pt modelId="{6984482B-CE7F-43EB-81A7-52048B9D9605}" type="pres">
      <dgm:prSet presAssocID="{61F3C8DD-850D-438E-8A69-9E90C35AE81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E6D5E6B-BC88-4EFE-8254-8D05E444AEB6}" type="pres">
      <dgm:prSet presAssocID="{61F3C8DD-850D-438E-8A69-9E90C35AE81C}" presName="descendantText" presStyleLbl="alignAcc1" presStyleIdx="0" presStyleCnt="3">
        <dgm:presLayoutVars>
          <dgm:bulletEnabled val="1"/>
        </dgm:presLayoutVars>
      </dgm:prSet>
      <dgm:spPr/>
    </dgm:pt>
    <dgm:pt modelId="{3903E49C-F8A7-479F-BAF1-360DFB0BAAC7}" type="pres">
      <dgm:prSet presAssocID="{70F42729-3493-49CE-BD61-729486C587BF}" presName="sp" presStyleCnt="0"/>
      <dgm:spPr/>
    </dgm:pt>
    <dgm:pt modelId="{561E2AC7-2DCF-46FE-A51B-CE1C2E8702FC}" type="pres">
      <dgm:prSet presAssocID="{5406F858-64A7-4721-878C-E1D5D77C7027}" presName="composite" presStyleCnt="0"/>
      <dgm:spPr/>
    </dgm:pt>
    <dgm:pt modelId="{D581CF3B-BF29-4B16-97A7-A7201A952757}" type="pres">
      <dgm:prSet presAssocID="{5406F858-64A7-4721-878C-E1D5D77C702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B6FE9AD2-3691-424E-9C22-EE2C80CB9999}" type="pres">
      <dgm:prSet presAssocID="{5406F858-64A7-4721-878C-E1D5D77C7027}" presName="descendantText" presStyleLbl="alignAcc1" presStyleIdx="1" presStyleCnt="3">
        <dgm:presLayoutVars>
          <dgm:bulletEnabled val="1"/>
        </dgm:presLayoutVars>
      </dgm:prSet>
      <dgm:spPr/>
    </dgm:pt>
    <dgm:pt modelId="{D8357A79-C55A-483F-B325-40851B774769}" type="pres">
      <dgm:prSet presAssocID="{30DF9660-09F5-4101-A5AD-D1894698BE7B}" presName="sp" presStyleCnt="0"/>
      <dgm:spPr/>
    </dgm:pt>
    <dgm:pt modelId="{540BD236-8531-4871-BC2A-A2C3AD0CADD8}" type="pres">
      <dgm:prSet presAssocID="{263C42B1-B0B9-46F5-A0C6-158B40DC067B}" presName="composite" presStyleCnt="0"/>
      <dgm:spPr/>
    </dgm:pt>
    <dgm:pt modelId="{8D572A79-BE32-4670-BB59-321228CB173D}" type="pres">
      <dgm:prSet presAssocID="{263C42B1-B0B9-46F5-A0C6-158B40DC067B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5A83367-A778-42E0-9D5A-9BC9A06FD998}" type="pres">
      <dgm:prSet presAssocID="{263C42B1-B0B9-46F5-A0C6-158B40DC067B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B5ACA12-37CE-44B5-87E5-78B973BCF134}" type="presOf" srcId="{263C42B1-B0B9-46F5-A0C6-158B40DC067B}" destId="{8D572A79-BE32-4670-BB59-321228CB173D}" srcOrd="0" destOrd="0" presId="urn:microsoft.com/office/officeart/2005/8/layout/chevron2"/>
    <dgm:cxn modelId="{DF955516-95B3-443F-9300-FDAD309972F1}" type="presOf" srcId="{C4CCAB40-1918-47C4-8BD5-43CFB5987BAF}" destId="{0E6D5E6B-BC88-4EFE-8254-8D05E444AEB6}" srcOrd="0" destOrd="0" presId="urn:microsoft.com/office/officeart/2005/8/layout/chevron2"/>
    <dgm:cxn modelId="{CDE3511A-45AB-4BB0-AB83-EEB76D2F8044}" type="presOf" srcId="{8F407BF3-9668-4337-96EB-2356E4B4AA3C}" destId="{B6FE9AD2-3691-424E-9C22-EE2C80CB9999}" srcOrd="0" destOrd="0" presId="urn:microsoft.com/office/officeart/2005/8/layout/chevron2"/>
    <dgm:cxn modelId="{52494327-BF3A-4518-A9F5-1734B910F945}" srcId="{71C55783-1743-40D8-99F8-E5CBC2DCF0F0}" destId="{61F3C8DD-850D-438E-8A69-9E90C35AE81C}" srcOrd="0" destOrd="0" parTransId="{1BE8C162-03BF-40C5-94B9-710497309B23}" sibTransId="{70F42729-3493-49CE-BD61-729486C587BF}"/>
    <dgm:cxn modelId="{57EC7851-1695-47C4-BD7C-089C4802D23C}" srcId="{61F3C8DD-850D-438E-8A69-9E90C35AE81C}" destId="{C4CCAB40-1918-47C4-8BD5-43CFB5987BAF}" srcOrd="0" destOrd="0" parTransId="{125FE7DE-A865-4ACB-BBC7-7AAA6E7DC89F}" sibTransId="{981C3841-6A4F-4BF1-B28A-4C403D32213F}"/>
    <dgm:cxn modelId="{A6D4D67A-19EA-4E7B-89E1-EC3034A38BC3}" srcId="{71C55783-1743-40D8-99F8-E5CBC2DCF0F0}" destId="{5406F858-64A7-4721-878C-E1D5D77C7027}" srcOrd="1" destOrd="0" parTransId="{879AFE9F-4199-4668-B5BC-3FFAC3BA1BFA}" sibTransId="{30DF9660-09F5-4101-A5AD-D1894698BE7B}"/>
    <dgm:cxn modelId="{AD7B9E7E-50B2-4376-AC1D-12F048345585}" srcId="{71C55783-1743-40D8-99F8-E5CBC2DCF0F0}" destId="{263C42B1-B0B9-46F5-A0C6-158B40DC067B}" srcOrd="2" destOrd="0" parTransId="{E14716A3-D6A6-413A-BB7B-D4717DC2283F}" sibTransId="{D499AD88-7E96-4DE5-83E1-0DE4CAF97DFA}"/>
    <dgm:cxn modelId="{EEDCD692-20F4-46FD-BF69-A294092A1FA9}" type="presOf" srcId="{5406F858-64A7-4721-878C-E1D5D77C7027}" destId="{D581CF3B-BF29-4B16-97A7-A7201A952757}" srcOrd="0" destOrd="0" presId="urn:microsoft.com/office/officeart/2005/8/layout/chevron2"/>
    <dgm:cxn modelId="{3FFDE89F-90FD-49D2-9B8B-98ACD8389D95}" srcId="{263C42B1-B0B9-46F5-A0C6-158B40DC067B}" destId="{42CB225B-DE2E-4C44-B3B3-A779DD92CD37}" srcOrd="0" destOrd="0" parTransId="{DC0574D9-BE86-4D01-9D56-1032FDB3CF82}" sibTransId="{CFEB4A98-C602-4CB1-A2AE-53C9FAD8B1A8}"/>
    <dgm:cxn modelId="{904EC0BE-5738-4970-8B06-D82083984CA9}" type="presOf" srcId="{71C55783-1743-40D8-99F8-E5CBC2DCF0F0}" destId="{9FD18117-40DF-496A-8F7B-2A1749244993}" srcOrd="0" destOrd="0" presId="urn:microsoft.com/office/officeart/2005/8/layout/chevron2"/>
    <dgm:cxn modelId="{26E9F6D6-1544-478C-9B62-538E1044E94D}" type="presOf" srcId="{42CB225B-DE2E-4C44-B3B3-A779DD92CD37}" destId="{65A83367-A778-42E0-9D5A-9BC9A06FD998}" srcOrd="0" destOrd="0" presId="urn:microsoft.com/office/officeart/2005/8/layout/chevron2"/>
    <dgm:cxn modelId="{89470BDD-DDB7-40AE-8D92-A247A8851C58}" type="presOf" srcId="{61F3C8DD-850D-438E-8A69-9E90C35AE81C}" destId="{6984482B-CE7F-43EB-81A7-52048B9D9605}" srcOrd="0" destOrd="0" presId="urn:microsoft.com/office/officeart/2005/8/layout/chevron2"/>
    <dgm:cxn modelId="{BAD41FE9-A83F-4471-9EBC-D8A916CD1FDA}" srcId="{5406F858-64A7-4721-878C-E1D5D77C7027}" destId="{8F407BF3-9668-4337-96EB-2356E4B4AA3C}" srcOrd="0" destOrd="0" parTransId="{E2810BC8-E5E6-46B6-8CC7-E1D848408D56}" sibTransId="{F6CE7693-F498-4615-90F8-CA3AE011A024}"/>
    <dgm:cxn modelId="{20D2BB93-D10C-4CDC-BC51-E5176D916D94}" type="presParOf" srcId="{9FD18117-40DF-496A-8F7B-2A1749244993}" destId="{5495832A-EABD-49D7-9DB7-A12BC404785C}" srcOrd="0" destOrd="0" presId="urn:microsoft.com/office/officeart/2005/8/layout/chevron2"/>
    <dgm:cxn modelId="{B3459C3B-A7C9-4CB8-AB55-101FFC00A32E}" type="presParOf" srcId="{5495832A-EABD-49D7-9DB7-A12BC404785C}" destId="{6984482B-CE7F-43EB-81A7-52048B9D9605}" srcOrd="0" destOrd="0" presId="urn:microsoft.com/office/officeart/2005/8/layout/chevron2"/>
    <dgm:cxn modelId="{72122484-0A54-4CA0-8DD5-AF71E8CD90D2}" type="presParOf" srcId="{5495832A-EABD-49D7-9DB7-A12BC404785C}" destId="{0E6D5E6B-BC88-4EFE-8254-8D05E444AEB6}" srcOrd="1" destOrd="0" presId="urn:microsoft.com/office/officeart/2005/8/layout/chevron2"/>
    <dgm:cxn modelId="{FD0E4EDB-EEE6-447F-A66D-0D2CFB061984}" type="presParOf" srcId="{9FD18117-40DF-496A-8F7B-2A1749244993}" destId="{3903E49C-F8A7-479F-BAF1-360DFB0BAAC7}" srcOrd="1" destOrd="0" presId="urn:microsoft.com/office/officeart/2005/8/layout/chevron2"/>
    <dgm:cxn modelId="{C61F9F63-EA10-401C-95FA-359F3F111220}" type="presParOf" srcId="{9FD18117-40DF-496A-8F7B-2A1749244993}" destId="{561E2AC7-2DCF-46FE-A51B-CE1C2E8702FC}" srcOrd="2" destOrd="0" presId="urn:microsoft.com/office/officeart/2005/8/layout/chevron2"/>
    <dgm:cxn modelId="{E0BAA059-A002-42E0-A3C7-647D0373A720}" type="presParOf" srcId="{561E2AC7-2DCF-46FE-A51B-CE1C2E8702FC}" destId="{D581CF3B-BF29-4B16-97A7-A7201A952757}" srcOrd="0" destOrd="0" presId="urn:microsoft.com/office/officeart/2005/8/layout/chevron2"/>
    <dgm:cxn modelId="{B852BA1A-63E7-470E-93DB-5E111B66FB97}" type="presParOf" srcId="{561E2AC7-2DCF-46FE-A51B-CE1C2E8702FC}" destId="{B6FE9AD2-3691-424E-9C22-EE2C80CB9999}" srcOrd="1" destOrd="0" presId="urn:microsoft.com/office/officeart/2005/8/layout/chevron2"/>
    <dgm:cxn modelId="{CD649D63-7E5F-4FB7-8EA1-64016EC47D02}" type="presParOf" srcId="{9FD18117-40DF-496A-8F7B-2A1749244993}" destId="{D8357A79-C55A-483F-B325-40851B774769}" srcOrd="3" destOrd="0" presId="urn:microsoft.com/office/officeart/2005/8/layout/chevron2"/>
    <dgm:cxn modelId="{EE1A8D03-0AF7-40E4-BC6B-B51278B025D4}" type="presParOf" srcId="{9FD18117-40DF-496A-8F7B-2A1749244993}" destId="{540BD236-8531-4871-BC2A-A2C3AD0CADD8}" srcOrd="4" destOrd="0" presId="urn:microsoft.com/office/officeart/2005/8/layout/chevron2"/>
    <dgm:cxn modelId="{DA67D83C-D6A9-4B1D-B9BB-12F39D9B2C12}" type="presParOf" srcId="{540BD236-8531-4871-BC2A-A2C3AD0CADD8}" destId="{8D572A79-BE32-4670-BB59-321228CB173D}" srcOrd="0" destOrd="0" presId="urn:microsoft.com/office/officeart/2005/8/layout/chevron2"/>
    <dgm:cxn modelId="{C15CD3E6-0EC1-4333-B092-B1E0D9E63E19}" type="presParOf" srcId="{540BD236-8531-4871-BC2A-A2C3AD0CADD8}" destId="{65A83367-A778-42E0-9D5A-9BC9A06FD99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4482B-CE7F-43EB-81A7-52048B9D9605}">
      <dsp:nvSpPr>
        <dsp:cNvPr id="0" name=""/>
        <dsp:cNvSpPr/>
      </dsp:nvSpPr>
      <dsp:spPr>
        <a:xfrm rot="5400000">
          <a:off x="-212544" y="213276"/>
          <a:ext cx="1416961" cy="99187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1</a:t>
          </a:r>
        </a:p>
      </dsp:txBody>
      <dsp:txXfrm rot="-5400000">
        <a:off x="1" y="496669"/>
        <a:ext cx="991873" cy="425088"/>
      </dsp:txXfrm>
    </dsp:sp>
    <dsp:sp modelId="{0E6D5E6B-BC88-4EFE-8254-8D05E444AEB6}">
      <dsp:nvSpPr>
        <dsp:cNvPr id="0" name=""/>
        <dsp:cNvSpPr/>
      </dsp:nvSpPr>
      <dsp:spPr>
        <a:xfrm rot="5400000">
          <a:off x="4099424" y="-3106818"/>
          <a:ext cx="921024" cy="7136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700" kern="1200" dirty="0"/>
            <a:t>Verificar situação junto ao PPGCM (Créditos e Proficiência)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700" kern="1200" dirty="0"/>
            <a:t>Marcar data com o Orientador</a:t>
          </a:r>
        </a:p>
      </dsp:txBody>
      <dsp:txXfrm rot="-5400000">
        <a:off x="991874" y="45693"/>
        <a:ext cx="7091165" cy="831102"/>
      </dsp:txXfrm>
    </dsp:sp>
    <dsp:sp modelId="{D581CF3B-BF29-4B16-97A7-A7201A952757}">
      <dsp:nvSpPr>
        <dsp:cNvPr id="0" name=""/>
        <dsp:cNvSpPr/>
      </dsp:nvSpPr>
      <dsp:spPr>
        <a:xfrm rot="5400000">
          <a:off x="-212544" y="1433542"/>
          <a:ext cx="1416961" cy="99187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2</a:t>
          </a:r>
        </a:p>
      </dsp:txBody>
      <dsp:txXfrm rot="-5400000">
        <a:off x="1" y="1716935"/>
        <a:ext cx="991873" cy="425088"/>
      </dsp:txXfrm>
    </dsp:sp>
    <dsp:sp modelId="{B6FE9AD2-3691-424E-9C22-EE2C80CB9999}">
      <dsp:nvSpPr>
        <dsp:cNvPr id="0" name=""/>
        <dsp:cNvSpPr/>
      </dsp:nvSpPr>
      <dsp:spPr>
        <a:xfrm rot="5400000">
          <a:off x="4099424" y="-1886552"/>
          <a:ext cx="921024" cy="7136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700" kern="1200" dirty="0"/>
            <a:t>Compor a Banca junto com o Orientador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700" kern="1200" dirty="0"/>
            <a:t>Entrar em contato com os membros da Banca</a:t>
          </a:r>
        </a:p>
      </dsp:txBody>
      <dsp:txXfrm rot="-5400000">
        <a:off x="991874" y="1265959"/>
        <a:ext cx="7091165" cy="831102"/>
      </dsp:txXfrm>
    </dsp:sp>
    <dsp:sp modelId="{8D572A79-BE32-4670-BB59-321228CB173D}">
      <dsp:nvSpPr>
        <dsp:cNvPr id="0" name=""/>
        <dsp:cNvSpPr/>
      </dsp:nvSpPr>
      <dsp:spPr>
        <a:xfrm rot="5400000">
          <a:off x="-212544" y="2653809"/>
          <a:ext cx="1416961" cy="99187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3</a:t>
          </a:r>
        </a:p>
      </dsp:txBody>
      <dsp:txXfrm rot="-5400000">
        <a:off x="1" y="2937202"/>
        <a:ext cx="991873" cy="425088"/>
      </dsp:txXfrm>
    </dsp:sp>
    <dsp:sp modelId="{65A83367-A778-42E0-9D5A-9BC9A06FD998}">
      <dsp:nvSpPr>
        <dsp:cNvPr id="0" name=""/>
        <dsp:cNvSpPr/>
      </dsp:nvSpPr>
      <dsp:spPr>
        <a:xfrm rot="5400000">
          <a:off x="4099424" y="-666285"/>
          <a:ext cx="921024" cy="7136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700" kern="1200" dirty="0"/>
            <a:t>Enviar o trabalho para os membros da Banca com 15 dias de antecedência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700" kern="1200" dirty="0"/>
            <a:t>Preencher o formulário eletrônico de agendamento disponível na página do PPGCM </a:t>
          </a:r>
        </a:p>
      </dsp:txBody>
      <dsp:txXfrm rot="-5400000">
        <a:off x="991874" y="2486226"/>
        <a:ext cx="7091165" cy="8311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4482B-CE7F-43EB-81A7-52048B9D9605}">
      <dsp:nvSpPr>
        <dsp:cNvPr id="0" name=""/>
        <dsp:cNvSpPr/>
      </dsp:nvSpPr>
      <dsp:spPr>
        <a:xfrm rot="5400000">
          <a:off x="-212544" y="213276"/>
          <a:ext cx="1416961" cy="99187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1</a:t>
          </a:r>
        </a:p>
      </dsp:txBody>
      <dsp:txXfrm rot="-5400000">
        <a:off x="1" y="496669"/>
        <a:ext cx="991873" cy="425088"/>
      </dsp:txXfrm>
    </dsp:sp>
    <dsp:sp modelId="{0E6D5E6B-BC88-4EFE-8254-8D05E444AEB6}">
      <dsp:nvSpPr>
        <dsp:cNvPr id="0" name=""/>
        <dsp:cNvSpPr/>
      </dsp:nvSpPr>
      <dsp:spPr>
        <a:xfrm rot="5400000">
          <a:off x="4099424" y="-3106818"/>
          <a:ext cx="921024" cy="7136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Verificar a situação do aluno ( Crédito, Notas e Proficiência).</a:t>
          </a:r>
        </a:p>
      </dsp:txBody>
      <dsp:txXfrm rot="-5400000">
        <a:off x="991874" y="45693"/>
        <a:ext cx="7091165" cy="831102"/>
      </dsp:txXfrm>
    </dsp:sp>
    <dsp:sp modelId="{D581CF3B-BF29-4B16-97A7-A7201A952757}">
      <dsp:nvSpPr>
        <dsp:cNvPr id="0" name=""/>
        <dsp:cNvSpPr/>
      </dsp:nvSpPr>
      <dsp:spPr>
        <a:xfrm rot="5400000">
          <a:off x="-212544" y="1433542"/>
          <a:ext cx="1416961" cy="99187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2</a:t>
          </a:r>
        </a:p>
      </dsp:txBody>
      <dsp:txXfrm rot="-5400000">
        <a:off x="1" y="1716935"/>
        <a:ext cx="991873" cy="425088"/>
      </dsp:txXfrm>
    </dsp:sp>
    <dsp:sp modelId="{B6FE9AD2-3691-424E-9C22-EE2C80CB9999}">
      <dsp:nvSpPr>
        <dsp:cNvPr id="0" name=""/>
        <dsp:cNvSpPr/>
      </dsp:nvSpPr>
      <dsp:spPr>
        <a:xfrm rot="5400000">
          <a:off x="4099424" y="-1886552"/>
          <a:ext cx="921024" cy="7136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Verificar a possibilidade de agendamento para o dia e horário escolhidos pelo aluno.</a:t>
          </a:r>
        </a:p>
      </dsp:txBody>
      <dsp:txXfrm rot="-5400000">
        <a:off x="991874" y="1265959"/>
        <a:ext cx="7091165" cy="831102"/>
      </dsp:txXfrm>
    </dsp:sp>
    <dsp:sp modelId="{8D572A79-BE32-4670-BB59-321228CB173D}">
      <dsp:nvSpPr>
        <dsp:cNvPr id="0" name=""/>
        <dsp:cNvSpPr/>
      </dsp:nvSpPr>
      <dsp:spPr>
        <a:xfrm rot="5400000">
          <a:off x="-212544" y="2653809"/>
          <a:ext cx="1416961" cy="99187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3</a:t>
          </a:r>
        </a:p>
      </dsp:txBody>
      <dsp:txXfrm rot="-5400000">
        <a:off x="1" y="2937202"/>
        <a:ext cx="991873" cy="425088"/>
      </dsp:txXfrm>
    </dsp:sp>
    <dsp:sp modelId="{65A83367-A778-42E0-9D5A-9BC9A06FD998}">
      <dsp:nvSpPr>
        <dsp:cNvPr id="0" name=""/>
        <dsp:cNvSpPr/>
      </dsp:nvSpPr>
      <dsp:spPr>
        <a:xfrm rot="5400000">
          <a:off x="4099424" y="-666285"/>
          <a:ext cx="921024" cy="7136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000" kern="1200" dirty="0"/>
            <a:t>Providenciar documentação para a qualificação e fazer a divulgação (Página e </a:t>
          </a:r>
          <a:r>
            <a:rPr lang="pt-BR" sz="2000" kern="1200" dirty="0" err="1"/>
            <a:t>Email</a:t>
          </a:r>
          <a:r>
            <a:rPr lang="pt-BR" sz="2000" kern="1200" dirty="0"/>
            <a:t>)</a:t>
          </a:r>
        </a:p>
      </dsp:txBody>
      <dsp:txXfrm rot="-5400000">
        <a:off x="991874" y="2486226"/>
        <a:ext cx="7091165" cy="831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B83D23-D831-473D-AA82-52D0F4E35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C842F-EDB2-487D-8358-69A0E67CB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2E7A-3619-4F32-9C50-F353C7C1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A2D39E-5B37-4590-8FF8-58D3EED54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FB20F3-9B05-4CF2-9F9B-5587398C0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44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B0319-2975-4E6D-B9EE-8A1457AAC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245D366-FBD7-423B-9EA8-F5E77D604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D44961-B9D3-40A0-AD36-95069EE6C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0BD0FB-9E90-457F-AAB4-CA48CB76A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03BC82-8EF5-4B44-95A7-22CE8F12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662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27B6270-D6BD-4645-AF38-B22D948BCA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98C6DFE-45EF-42B0-9D2F-A823B8B34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172E7F-53AB-4549-86DA-3CCED5D67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D98429-8004-4D9C-A464-9B189ADC2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95F463-D0A8-44A5-98FD-FF8FC2C1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583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02B5F-08CD-4323-BED3-A076FFCA6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091631-4F76-4A36-A78E-34AF2B612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AC2569-6746-4A65-A258-E75E07BA6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5435F9-1C7E-466A-8C5E-634F666B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83B4E8-B646-406F-8E86-F3F9FFFB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804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1B7F6-4F86-44FB-8C07-D399CABDB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B46664-9EB9-416F-B153-F12F9175F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DD867F-B53C-4236-8CA8-7CF6C1731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F0C12B-CBE9-4834-A986-6736BD7BF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C62917-48C8-4E1B-A251-478DD7017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14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0244C-8479-446E-9484-496142215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E7EE27-8F87-43AD-BE35-770A32898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D1686C9-0E08-43C1-B19B-68D383BC2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6ACBF0B-56C5-4F77-803E-A7FAFF48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A0AD6C-A137-413D-AAAC-72237D1AE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4F2402B-025C-4753-A8BF-C5ED5298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51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C169C-1D74-4F26-A1E8-F7B0CCA87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FB12C9-8092-472F-9337-C4489A413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76A22B8-95E4-41E8-AE1A-25E41A404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2F441EC-9E9A-414F-AA35-2D1EFF317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A15CC61-CA82-4BF4-8325-0F1D25269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4784E71-0B8A-4BCA-B2B1-6F655FE6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4206659-5521-4B5F-8AE6-7A3F9F6BA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B55E0E3-4C3E-4682-9C35-558E958C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738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D4547-63D5-4EA8-8815-312346E96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1ED591D-61B1-4476-8F08-4B60DFC9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8FEF5F9-C666-4DDB-8DBA-8C5510F42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C30D221-99E8-415D-BAFA-D9DA8144B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83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2DACA48-C2F0-42FA-A14A-313AD6CD5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C5F4128-42D8-4B6F-8AE8-13E124E7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848291-5222-418F-84F3-09148F993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29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01AA6-3C1C-4784-917F-9F3F7B6A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EC866E-E259-4F72-AE2B-47BAFC117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BD30632-5717-4675-8953-9FB940ECB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FC9AC8E-9173-4952-879E-73A50B0A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1DAFF83-38B1-49D9-B045-9BD56C77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4FB559-8DB5-42A4-8CFC-9D63F3F0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406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5AF35-5176-45EC-B3F6-237DF9FF1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44910DD-6786-40F3-A31D-E1B444B8C4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E6B6EFE-84A2-48E2-90E5-0F2FADCDF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6E42EC-B91D-46A5-94E4-9FA781ED9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77EF285-F43E-41D9-B38F-B526466B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DA40016-719B-4672-B80D-BD8C35CE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31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101B554-477F-4DA0-A633-93F1B8D5D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59DD6B3-180C-4AA7-BA38-3B3657EBA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60E539-EDCC-4475-BC49-200E67E554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CEE0C-F45B-46D6-85E0-A843F7A6670D}" type="datetimeFigureOut">
              <a:rPr lang="pt-BR" smtClean="0"/>
              <a:t>14/07/2020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F4D805-B169-4CC5-A4FB-F8FA9DEA6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DF00BE-162A-48D4-BC21-D645E91C70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22950-D18F-441F-95C7-802B1237FB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05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6F0422-FEBD-4287-8F8C-0D1126B65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/>
          </a:bodyPr>
          <a:lstStyle/>
          <a:p>
            <a:r>
              <a:rPr lang="pt-BR" sz="2000" b="1" dirty="0"/>
              <a:t>PROVIDÊNCIAS PARA QUALIFICAÇÃO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6D1347-E2F8-479C-B4B6-D708CB9CF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36035"/>
            <a:ext cx="9144000" cy="4664765"/>
          </a:xfrm>
        </p:spPr>
        <p:txBody>
          <a:bodyPr/>
          <a:lstStyle/>
          <a:p>
            <a:r>
              <a:rPr lang="pt-BR" dirty="0"/>
              <a:t>Providências do aluno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B55D880F-A170-4E85-985B-6CCC40188D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5166593"/>
              </p:ext>
            </p:extLst>
          </p:nvPr>
        </p:nvGraphicFramePr>
        <p:xfrm>
          <a:off x="2032000" y="2279374"/>
          <a:ext cx="8128000" cy="3858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579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6F0422-FEBD-4287-8F8C-0D1126B65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/>
          </a:bodyPr>
          <a:lstStyle/>
          <a:p>
            <a:r>
              <a:rPr lang="pt-BR" sz="2000" b="1" dirty="0"/>
              <a:t>PROVIDÊNCIAS PARA QUALIFICAÇÃO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6D1347-E2F8-479C-B4B6-D708CB9CF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36035"/>
            <a:ext cx="9144000" cy="4664765"/>
          </a:xfrm>
        </p:spPr>
        <p:txBody>
          <a:bodyPr/>
          <a:lstStyle/>
          <a:p>
            <a:r>
              <a:rPr lang="pt-BR" dirty="0"/>
              <a:t>Providências do PPGCM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B55D880F-A170-4E85-985B-6CCC40188D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2240065"/>
              </p:ext>
            </p:extLst>
          </p:nvPr>
        </p:nvGraphicFramePr>
        <p:xfrm>
          <a:off x="2032000" y="2279374"/>
          <a:ext cx="8128000" cy="3858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02027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112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PROVIDÊNCIAS PARA QUALIFICAÇÃO</vt:lpstr>
      <vt:lpstr>PROVIDÊNCIAS PARA QUALIFICAÇÃO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PROVIDÊNCIAS PARA QUALIFICAÇÃO</dc:title>
  <dc:creator>Weidila Siqueira de Miranda</dc:creator>
  <cp:lastModifiedBy>Weidila Siqueira de Miranda</cp:lastModifiedBy>
  <cp:revision>2</cp:revision>
  <dcterms:created xsi:type="dcterms:W3CDTF">2020-07-14T16:35:24Z</dcterms:created>
  <dcterms:modified xsi:type="dcterms:W3CDTF">2020-07-14T16:42:05Z</dcterms:modified>
</cp:coreProperties>
</file>